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1A9A909-B658-4FBD-BFAC-97536137EE7C}" type="datetimeFigureOut">
              <a:rPr lang="en-US" smtClean="0"/>
              <a:t>11/25/2024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780FA25-158F-4ABB-A9E2-2D46E63D2A1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80FA25-158F-4ABB-A9E2-2D46E63D2A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80FA25-158F-4ABB-A9E2-2D46E63D2A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80FA25-158F-4ABB-A9E2-2D46E63D2A1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80FA25-158F-4ABB-A9E2-2D46E63D2A1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80FA25-158F-4ABB-A9E2-2D46E63D2A1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780FA25-158F-4ABB-A9E2-2D46E63D2A1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780FA25-158F-4ABB-A9E2-2D46E63D2A1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1A9A909-B658-4FBD-BFAC-97536137EE7C}"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780FA25-158F-4ABB-A9E2-2D46E63D2A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1A9A909-B658-4FBD-BFAC-97536137EE7C}"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80FA25-158F-4ABB-A9E2-2D46E63D2A1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1A9A909-B658-4FBD-BFAC-97536137EE7C}" type="datetimeFigureOut">
              <a:rPr lang="en-US" smtClean="0"/>
              <a:t>11/25/2024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780FA25-158F-4ABB-A9E2-2D46E63D2A1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A9A909-B658-4FBD-BFAC-97536137EE7C}" type="datetimeFigureOut">
              <a:rPr lang="en-US" smtClean="0"/>
              <a:t>11/25/2024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780FA25-158F-4ABB-A9E2-2D46E63D2A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What is Social </a:t>
            </a:r>
            <a:r>
              <a:rPr lang="en-US" b="1" dirty="0"/>
              <a:t>M</a:t>
            </a:r>
            <a:r>
              <a:rPr lang="en-US" b="1" dirty="0" smtClean="0"/>
              <a:t>edia </a:t>
            </a:r>
            <a:r>
              <a:rPr lang="en-US" b="1" dirty="0"/>
              <a:t>M</a:t>
            </a:r>
            <a:r>
              <a:rPr lang="en-US" b="1" dirty="0" smtClean="0"/>
              <a:t>anagement?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Social </a:t>
            </a:r>
            <a:r>
              <a:rPr lang="en-US" dirty="0"/>
              <a:t>media management involves strategically overseeing and managing a brand's online presence across various social platforms, like </a:t>
            </a:r>
            <a:r>
              <a:rPr lang="en-US" dirty="0" err="1"/>
              <a:t>Facebook</a:t>
            </a:r>
            <a:r>
              <a:rPr lang="en-US" dirty="0"/>
              <a:t>, </a:t>
            </a:r>
            <a:r>
              <a:rPr lang="en-US" dirty="0" err="1"/>
              <a:t>Instagram</a:t>
            </a:r>
            <a:r>
              <a:rPr lang="en-US" dirty="0"/>
              <a:t> and more.</a:t>
            </a:r>
          </a:p>
          <a:p>
            <a:pPr algn="just">
              <a:buNone/>
            </a:pPr>
            <a:r>
              <a:rPr lang="en-US" dirty="0"/>
              <a:t>It’s an ongoing effort to plan content, maintain the brand's online reputation and ensure effective team coordination for sustained success.</a:t>
            </a:r>
          </a:p>
          <a:p>
            <a:pPr algn="just">
              <a:buNone/>
            </a:pPr>
            <a:r>
              <a:rPr lang="en-US" dirty="0"/>
              <a:t>It includes tasks such as creating posts, engaging with followers and assessing content performance via social listening to establish a strong, positive online image and achieve specific business objectives. This process also comprises activities like community growth, collaboration with influencers and the meticulous measurement of return on investment (ROI).</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What is Social </a:t>
            </a:r>
            <a:r>
              <a:rPr lang="en-US" b="1" dirty="0"/>
              <a:t>M</a:t>
            </a:r>
            <a:r>
              <a:rPr lang="en-US" b="1" dirty="0" smtClean="0"/>
              <a:t>edia </a:t>
            </a:r>
            <a:r>
              <a:rPr lang="en-US" b="1" dirty="0"/>
              <a:t>M</a:t>
            </a:r>
            <a:r>
              <a:rPr lang="en-US" b="1" dirty="0" smtClean="0"/>
              <a:t>anagement?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en-US" dirty="0"/>
              <a:t>Making your mark in the social media landscape requires a nuanced strategy that involves a mix of various components. From creating compelling content and posting it at the right time to using ads smartly and understanding your brand performance through analytics, there’s a lot that goes into sculpting your brand's online identity.</a:t>
            </a:r>
          </a:p>
          <a:p>
            <a:pPr algn="just">
              <a:buNone/>
            </a:pPr>
            <a:r>
              <a:rPr lang="en-US" dirty="0"/>
              <a:t>So, let’s dig into these aspects, see why they matter, and explore how you can apply them effectively for successful social media management.  </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a:t>How does social media management work</a:t>
            </a:r>
            <a:r>
              <a:rPr lang="en-US" b="1"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en-US" b="1" dirty="0" smtClean="0"/>
              <a:t>Social </a:t>
            </a:r>
            <a:r>
              <a:rPr lang="en-US" b="1" dirty="0"/>
              <a:t>media content </a:t>
            </a:r>
            <a:r>
              <a:rPr lang="en-US" b="1" dirty="0" smtClean="0"/>
              <a:t>creation </a:t>
            </a:r>
            <a:r>
              <a:rPr lang="en-US" dirty="0" smtClean="0"/>
              <a:t>and </a:t>
            </a:r>
            <a:r>
              <a:rPr lang="en-US" dirty="0"/>
              <a:t>strategy are the foundation of social media management. They offer a chance to form lasting bonds with your audience. Crafting compelling content involves understanding your audience's preferences, creating engaging narratives and selecting the most effective content formats. When done right, this component not only helps in cutting through the noise but also aligns with the rise in demand for personalized and relevant marketing content, which grew by </a:t>
            </a:r>
            <a:r>
              <a:rPr lang="en-US" b="1" dirty="0"/>
              <a:t>1.5 times in 2023</a:t>
            </a:r>
            <a:r>
              <a:rPr lang="en-US" dirty="0"/>
              <a:t>.</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1. Content creation management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Timing </a:t>
            </a:r>
            <a:r>
              <a:rPr lang="en-US" dirty="0"/>
              <a:t>is crucial in the world of social media. Scheduling posts strategically ensures optimal visibility and engagement. This component involves </a:t>
            </a:r>
            <a:r>
              <a:rPr lang="en-US" b="1" dirty="0"/>
              <a:t>determining the best times to publish content</a:t>
            </a:r>
            <a:r>
              <a:rPr lang="en-US" dirty="0"/>
              <a:t> by leveraging scheduling tools to maintain a consistent, effective posting frequency across platforms. To give you a better idea, here’s how the scheduling functionality looks on </a:t>
            </a:r>
            <a:r>
              <a:rPr lang="en-US" dirty="0" err="1"/>
              <a:t>Sprinklr’s</a:t>
            </a:r>
            <a:r>
              <a:rPr lang="en-US" dirty="0"/>
              <a:t> Smart Scheduling dashboard.</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2. Scheduling and publishing management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Paid </a:t>
            </a:r>
            <a:r>
              <a:rPr lang="en-US" dirty="0"/>
              <a:t>advertising is a strategic extension of organic efforts and it’s pivotal in reaching a broader audience. It includes implementing paid </a:t>
            </a:r>
            <a:r>
              <a:rPr lang="en-US" b="1" dirty="0"/>
              <a:t>social media campaigns</a:t>
            </a:r>
            <a:r>
              <a:rPr lang="en-US" dirty="0"/>
              <a:t> to amplify the impact of content and achieve specific marketing objectives. From sponsored posts to targeted campaigns, effective paid advertising is a key driver of brand visibility and reach. </a:t>
            </a:r>
          </a:p>
          <a:p>
            <a:pPr algn="just">
              <a:buNone/>
            </a:pPr>
            <a:endParaRPr lang="en-US" dirty="0"/>
          </a:p>
        </p:txBody>
      </p:sp>
      <p:sp>
        <p:nvSpPr>
          <p:cNvPr id="2" name="Title 1"/>
          <p:cNvSpPr>
            <a:spLocks noGrp="1"/>
          </p:cNvSpPr>
          <p:nvPr>
            <p:ph type="title"/>
          </p:nvPr>
        </p:nvSpPr>
        <p:spPr/>
        <p:txBody>
          <a:bodyPr>
            <a:normAutofit/>
          </a:bodyPr>
          <a:lstStyle/>
          <a:p>
            <a:r>
              <a:rPr lang="en-US" b="1" dirty="0" smtClean="0"/>
              <a:t>3. Paid advertising management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Protecting </a:t>
            </a:r>
            <a:r>
              <a:rPr lang="en-US" dirty="0"/>
              <a:t>and enhancing your brand's reputation is paramount, more so in the social realm. This involves actively monitoring online sentiment, addressing customer concerns promptly and having a </a:t>
            </a:r>
            <a:r>
              <a:rPr lang="en-US" b="1" dirty="0"/>
              <a:t>social media crisis management</a:t>
            </a:r>
            <a:r>
              <a:rPr lang="en-US" dirty="0"/>
              <a:t> plan in place to navigate challenges swiftly and effectively. Responding quickly and transparently to unexpected challenges makes all the difference in safeguarding your brand's integrity in the digital space.</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4. Brand reputation and crisis management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In </a:t>
            </a:r>
            <a:r>
              <a:rPr lang="en-US" dirty="0"/>
              <a:t>the social media landscape, successful engagement involves not only responding to comments but actively fostering a sense of community. This component focuses on engaging with followers by hosting interactive events, </a:t>
            </a:r>
            <a:r>
              <a:rPr lang="en-US" b="1" dirty="0"/>
              <a:t>collaborating with influencers</a:t>
            </a:r>
            <a:r>
              <a:rPr lang="en-US" dirty="0"/>
              <a:t> and creating a space for </a:t>
            </a:r>
            <a:r>
              <a:rPr lang="en-US" b="1" dirty="0"/>
              <a:t>user-generated content (UGC)</a:t>
            </a:r>
            <a:r>
              <a:rPr lang="en-US" dirty="0"/>
              <a:t> to expand your brand's reach.</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5. Engagement and community building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en-US" dirty="0" smtClean="0"/>
              <a:t>Metrics </a:t>
            </a:r>
            <a:r>
              <a:rPr lang="en-US" dirty="0"/>
              <a:t>are the guiding compass for social media success. Analytics and insights provide valuable data on the performance of your content and campaigns. To be more specific, this component involves </a:t>
            </a:r>
            <a:r>
              <a:rPr lang="en-US" b="1" dirty="0"/>
              <a:t>monitoring key performance indicators (KPIs)</a:t>
            </a:r>
            <a:r>
              <a:rPr lang="en-US" dirty="0"/>
              <a:t> and metrics like engagement rates, click-through rates and audience demographics. These insights help with informed decision-making and they assist in the continuous optimization of content and strategies based on real-time performance data.</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6. Analytics and insights management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633</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What is Social Media Management?</vt:lpstr>
      <vt:lpstr>What is Social Media Management?</vt:lpstr>
      <vt:lpstr>How does social media management work?</vt:lpstr>
      <vt:lpstr>1. Content creation management</vt:lpstr>
      <vt:lpstr>2. Scheduling and publishing management</vt:lpstr>
      <vt:lpstr>3. Paid advertising management</vt:lpstr>
      <vt:lpstr>4. Brand reputation and crisis management</vt:lpstr>
      <vt:lpstr>5. Engagement and community building</vt:lpstr>
      <vt:lpstr>6. Analytics and insights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Social Media Management?</dc:title>
  <dc:creator>Hp</dc:creator>
  <cp:lastModifiedBy>Hp</cp:lastModifiedBy>
  <cp:revision>2</cp:revision>
  <dcterms:created xsi:type="dcterms:W3CDTF">2024-11-24T18:30:17Z</dcterms:created>
  <dcterms:modified xsi:type="dcterms:W3CDTF">2024-11-24T18:37:15Z</dcterms:modified>
</cp:coreProperties>
</file>